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sldIdLst>
    <p:sldId id="298" r:id="rId5"/>
    <p:sldId id="301" r:id="rId6"/>
    <p:sldId id="30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5/28/2020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43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5/28/2020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46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5/28/2020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78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5/28/2020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35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5/28/2020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92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5/28/2020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54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5/28/2020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9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5/28/2020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18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5/28/2020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61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0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piece of paper with a pencil laying on top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7750" y="1475234"/>
            <a:ext cx="3417510" cy="2901694"/>
          </a:xfrm>
        </p:spPr>
        <p:txBody>
          <a:bodyPr anchor="b">
            <a:normAutofit/>
          </a:bodyPr>
          <a:lstStyle/>
          <a:p>
            <a:r>
              <a:rPr lang="sr-Cyrl-RS" sz="4400" dirty="0">
                <a:solidFill>
                  <a:schemeClr val="tx1"/>
                </a:solidFill>
              </a:rPr>
              <a:t>Промене у мени- евалуација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sr-Cyrl-RS" sz="1600" dirty="0"/>
              <a:t>1.разред</a:t>
            </a:r>
            <a:endParaRPr lang="en-US" sz="1600" dirty="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3143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B8EEC-AE3E-45AB-860A-E4E20917D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31305"/>
            <a:ext cx="10058400" cy="1643269"/>
          </a:xfrm>
        </p:spPr>
        <p:txBody>
          <a:bodyPr>
            <a:normAutofit/>
          </a:bodyPr>
          <a:lstStyle/>
          <a:p>
            <a:r>
              <a:rPr lang="sr-Cyrl-RS" sz="3600" dirty="0"/>
              <a:t>Приближавамо се крају школске године. Време је да сумирамо наше утиске и резултате.</a:t>
            </a:r>
            <a:endParaRPr lang="en-US" sz="36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A56C4B-0535-473E-9273-447040A7E1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У башим свескама запишите одговоре и пошаљите учитељици.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1. Шта вам је у овим радионицама пријало? Које бисте ствари издвојили као </a:t>
            </a:r>
            <a:r>
              <a:rPr lang="sr-Cyrl-CS" dirty="0"/>
              <a:t>најпријатније? Зашто?</a:t>
            </a:r>
          </a:p>
          <a:p>
            <a:r>
              <a:rPr lang="ru-RU" dirty="0"/>
              <a:t>2. Да ли је било нечега на овим радионицама у чему нисте уживали, што вам није </a:t>
            </a:r>
            <a:r>
              <a:rPr lang="sr-Cyrl-CS" dirty="0"/>
              <a:t>пријало? Шта? Зашто?</a:t>
            </a:r>
          </a:p>
          <a:p>
            <a:r>
              <a:rPr lang="sr-Cyrl-CS" dirty="0"/>
              <a:t>3. Одаберите омиљену радионицу.</a:t>
            </a:r>
          </a:p>
        </p:txBody>
      </p:sp>
    </p:spTree>
    <p:extLst>
      <p:ext uri="{BB962C8B-B14F-4D97-AF65-F5344CB8AC3E}">
        <p14:creationId xmlns:p14="http://schemas.microsoft.com/office/powerpoint/2010/main" val="1940345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8DFA4-DDF7-4D93-B8C9-1FFD35659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Ја пре – ја после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08B59-E629-4746-9D5E-532C6F890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Cyrl-CS" dirty="0"/>
          </a:p>
          <a:p>
            <a:r>
              <a:rPr lang="ru-RU" dirty="0"/>
              <a:t>Промене у мени. Нацртај себе пре и после програма од 36 радионица. Да ли</a:t>
            </a:r>
          </a:p>
          <a:p>
            <a:r>
              <a:rPr lang="ru-RU" dirty="0"/>
              <a:t>се у теби нешто променило? Како се то може представити цртежом - бојама,</a:t>
            </a:r>
          </a:p>
          <a:p>
            <a:r>
              <a:rPr lang="ru-RU" dirty="0"/>
              <a:t>облицима, линијама, симболима? Како је то било пре, а како то изгледа сада? Када</a:t>
            </a:r>
          </a:p>
          <a:p>
            <a:r>
              <a:rPr lang="ru-RU" dirty="0"/>
              <a:t>нацрташ,  дај назив цртежу</a:t>
            </a:r>
            <a:r>
              <a:rPr lang="ru-RU"/>
              <a:t>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89511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3EEFF0-FB57-4CB4-8BFC-DF397689E2E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AA3F7EDC-E5B4-4BBC-9D2A-CBE6D46C37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932EF5-314F-409E-8020-FEE5FA0795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{C76FA237-83F5-4285-8FFE-44C66905A464}tf22712842</Template>
  <TotalTime>0</TotalTime>
  <Words>141</Words>
  <Application>Microsoft Office PowerPoint</Application>
  <PresentationFormat>Widescreen</PresentationFormat>
  <Paragraphs>14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Bookman Old Style</vt:lpstr>
      <vt:lpstr>Calibri</vt:lpstr>
      <vt:lpstr>Franklin Gothic Book</vt:lpstr>
      <vt:lpstr>1_RetrospectVTI</vt:lpstr>
      <vt:lpstr>Промене у мени- евалуација</vt:lpstr>
      <vt:lpstr>Приближавамо се крају школске године. Време је да сумирамо наше утиске и резултате.</vt:lpstr>
      <vt:lpstr>Ја пре – ја после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2020-05-28T08:03:59Z</dcterms:created>
  <dcterms:modified xsi:type="dcterms:W3CDTF">2020-05-28T08:11:47Z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